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2154" y="1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4294D-5F65-42E7-8731-12EF22ADD03E}" type="datetimeFigureOut">
              <a:rPr lang="en-US" smtClean="0"/>
              <a:t>3/14/2017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73F7A-C423-443D-BF1B-F94AAB3C0B6B}" type="slidenum">
              <a:rPr lang="en-US" smtClean="0"/>
              <a:t>‹#›</a:t>
            </a:fld>
            <a:endParaRPr lang="en-US"/>
          </a:p>
        </p:txBody>
      </p:sp>
    </p:spTree>
    <p:extLst>
      <p:ext uri="{BB962C8B-B14F-4D97-AF65-F5344CB8AC3E}">
        <p14:creationId xmlns:p14="http://schemas.microsoft.com/office/powerpoint/2010/main" val="330248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73F7A-C423-443D-BF1B-F94AAB3C0B6B}" type="slidenum">
              <a:rPr lang="en-US" smtClean="0"/>
              <a:t>9</a:t>
            </a:fld>
            <a:endParaRPr lang="en-US"/>
          </a:p>
        </p:txBody>
      </p:sp>
    </p:spTree>
    <p:extLst>
      <p:ext uri="{BB962C8B-B14F-4D97-AF65-F5344CB8AC3E}">
        <p14:creationId xmlns:p14="http://schemas.microsoft.com/office/powerpoint/2010/main" val="64773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45B35F-DD05-4F8F-BB4A-33885547CB68}"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304092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5B35F-DD05-4F8F-BB4A-33885547CB68}"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426065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5B35F-DD05-4F8F-BB4A-33885547CB68}"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41898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45B35F-DD05-4F8F-BB4A-33885547CB68}"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340123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45B35F-DD05-4F8F-BB4A-33885547CB68}"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230550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45B35F-DD05-4F8F-BB4A-33885547CB68}"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82569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45B35F-DD05-4F8F-BB4A-33885547CB68}" type="datetimeFigureOut">
              <a:rPr lang="en-US" smtClean="0"/>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314039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45B35F-DD05-4F8F-BB4A-33885547CB68}" type="datetimeFigureOut">
              <a:rPr lang="en-US" smtClean="0"/>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87372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5B35F-DD05-4F8F-BB4A-33885547CB68}"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128330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5B35F-DD05-4F8F-BB4A-33885547CB68}"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97857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5B35F-DD05-4F8F-BB4A-33885547CB68}"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CD911-D9EA-46EB-B6FB-071CAF744D14}" type="slidenum">
              <a:rPr lang="en-US" smtClean="0"/>
              <a:t>‹#›</a:t>
            </a:fld>
            <a:endParaRPr lang="en-US"/>
          </a:p>
        </p:txBody>
      </p:sp>
    </p:spTree>
    <p:extLst>
      <p:ext uri="{BB962C8B-B14F-4D97-AF65-F5344CB8AC3E}">
        <p14:creationId xmlns:p14="http://schemas.microsoft.com/office/powerpoint/2010/main" val="60671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5B35F-DD05-4F8F-BB4A-33885547CB68}" type="datetimeFigureOut">
              <a:rPr lang="en-US" smtClean="0"/>
              <a:t>3/14/2017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CD911-D9EA-46EB-B6FB-071CAF744D14}" type="slidenum">
              <a:rPr lang="en-US" smtClean="0"/>
              <a:t>‹#›</a:t>
            </a:fld>
            <a:endParaRPr lang="en-US"/>
          </a:p>
        </p:txBody>
      </p:sp>
    </p:spTree>
    <p:extLst>
      <p:ext uri="{BB962C8B-B14F-4D97-AF65-F5344CB8AC3E}">
        <p14:creationId xmlns:p14="http://schemas.microsoft.com/office/powerpoint/2010/main" val="2455011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44211" b="38948"/>
          <a:stretch/>
        </p:blipFill>
        <p:spPr>
          <a:xfrm>
            <a:off x="226264" y="187477"/>
            <a:ext cx="10202779" cy="6047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Up Arrow 1"/>
          <p:cNvSpPr/>
          <p:nvPr/>
        </p:nvSpPr>
        <p:spPr>
          <a:xfrm>
            <a:off x="9130352" y="4135272"/>
            <a:ext cx="941696" cy="18015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072048" y="2715905"/>
            <a:ext cx="1801504" cy="1323439"/>
          </a:xfrm>
          <a:prstGeom prst="rect">
            <a:avLst/>
          </a:prstGeom>
          <a:noFill/>
        </p:spPr>
        <p:txBody>
          <a:bodyPr wrap="square" rtlCol="0">
            <a:spAutoFit/>
          </a:bodyPr>
          <a:lstStyle/>
          <a:p>
            <a:pPr algn="ctr"/>
            <a:r>
              <a:rPr lang="en-US" sz="4000" b="1" dirty="0" smtClean="0"/>
              <a:t>Click reports </a:t>
            </a:r>
            <a:endParaRPr lang="en-US" sz="4000" b="1" dirty="0"/>
          </a:p>
        </p:txBody>
      </p:sp>
    </p:spTree>
    <p:extLst>
      <p:ext uri="{BB962C8B-B14F-4D97-AF65-F5344CB8AC3E}">
        <p14:creationId xmlns:p14="http://schemas.microsoft.com/office/powerpoint/2010/main" val="324147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7" t="18703" r="69131" b="20228"/>
          <a:stretch/>
        </p:blipFill>
        <p:spPr>
          <a:xfrm>
            <a:off x="0" y="-1"/>
            <a:ext cx="6192253" cy="6781141"/>
          </a:xfrm>
          <a:prstGeom prst="rect">
            <a:avLst/>
          </a:prstGeom>
        </p:spPr>
      </p:pic>
      <p:sp>
        <p:nvSpPr>
          <p:cNvPr id="3" name="TextBox 2"/>
          <p:cNvSpPr txBox="1"/>
          <p:nvPr/>
        </p:nvSpPr>
        <p:spPr>
          <a:xfrm>
            <a:off x="6987654" y="545910"/>
            <a:ext cx="4326340" cy="2554545"/>
          </a:xfrm>
          <a:prstGeom prst="rect">
            <a:avLst/>
          </a:prstGeom>
          <a:noFill/>
        </p:spPr>
        <p:txBody>
          <a:bodyPr wrap="square" rtlCol="0">
            <a:spAutoFit/>
          </a:bodyPr>
          <a:lstStyle/>
          <a:p>
            <a:pPr algn="ctr"/>
            <a:r>
              <a:rPr lang="en-US" sz="4000" b="1" dirty="0" smtClean="0"/>
              <a:t>This is what a properly formatted 4850 looks like. Click normal view</a:t>
            </a:r>
            <a:endParaRPr lang="en-US" sz="4000" b="1" dirty="0"/>
          </a:p>
        </p:txBody>
      </p:sp>
    </p:spTree>
    <p:extLst>
      <p:ext uri="{BB962C8B-B14F-4D97-AF65-F5344CB8AC3E}">
        <p14:creationId xmlns:p14="http://schemas.microsoft.com/office/powerpoint/2010/main" val="43163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1033" b="27885"/>
          <a:stretch/>
        </p:blipFill>
        <p:spPr>
          <a:xfrm>
            <a:off x="139321" y="177420"/>
            <a:ext cx="11801517" cy="5199798"/>
          </a:xfrm>
          <a:prstGeom prst="rect">
            <a:avLst/>
          </a:prstGeom>
        </p:spPr>
      </p:pic>
      <p:sp>
        <p:nvSpPr>
          <p:cNvPr id="3" name="Right Arrow 2"/>
          <p:cNvSpPr/>
          <p:nvPr/>
        </p:nvSpPr>
        <p:spPr>
          <a:xfrm>
            <a:off x="2497541" y="4735774"/>
            <a:ext cx="2088107" cy="10645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905894" y="5377218"/>
            <a:ext cx="6714698" cy="1200329"/>
          </a:xfrm>
          <a:prstGeom prst="rect">
            <a:avLst/>
          </a:prstGeom>
          <a:noFill/>
        </p:spPr>
        <p:txBody>
          <a:bodyPr wrap="square" rtlCol="0">
            <a:spAutoFit/>
          </a:bodyPr>
          <a:lstStyle/>
          <a:p>
            <a:r>
              <a:rPr lang="en-US" sz="2400" b="1" dirty="0" smtClean="0"/>
              <a:t>Be sure you can read on the information on this bar ESPECIALLY THE NAME.  If you cannot you will need to make the row wider to show the full name</a:t>
            </a:r>
            <a:endParaRPr lang="en-US" sz="2400" b="1" dirty="0"/>
          </a:p>
        </p:txBody>
      </p:sp>
    </p:spTree>
    <p:extLst>
      <p:ext uri="{BB962C8B-B14F-4D97-AF65-F5344CB8AC3E}">
        <p14:creationId xmlns:p14="http://schemas.microsoft.com/office/powerpoint/2010/main" val="2508009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068" t="15523" r="18633" b="4092"/>
          <a:stretch/>
        </p:blipFill>
        <p:spPr>
          <a:xfrm>
            <a:off x="122830" y="163279"/>
            <a:ext cx="9264397" cy="6580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387227" y="163279"/>
            <a:ext cx="2663746" cy="6247864"/>
          </a:xfrm>
          <a:prstGeom prst="rect">
            <a:avLst/>
          </a:prstGeom>
          <a:noFill/>
        </p:spPr>
        <p:txBody>
          <a:bodyPr wrap="square" rtlCol="0">
            <a:spAutoFit/>
          </a:bodyPr>
          <a:lstStyle/>
          <a:p>
            <a:r>
              <a:rPr lang="en-US" sz="2000" b="1" dirty="0" smtClean="0"/>
              <a:t>This is how a corrected 4850 will look.  </a:t>
            </a:r>
          </a:p>
          <a:p>
            <a:pPr marL="457200" indent="-457200">
              <a:buAutoNum type="arabicPeriod"/>
            </a:pPr>
            <a:r>
              <a:rPr lang="en-US" sz="2000" b="1" dirty="0" smtClean="0"/>
              <a:t>Sign, Print and add your phone number.  </a:t>
            </a:r>
          </a:p>
          <a:p>
            <a:pPr marL="457200" indent="-457200">
              <a:buAutoNum type="arabicPeriod"/>
            </a:pPr>
            <a:r>
              <a:rPr lang="en-US" sz="2000" b="1" dirty="0" smtClean="0"/>
              <a:t>Make sure you add your employees SSN.  </a:t>
            </a:r>
          </a:p>
          <a:p>
            <a:pPr marL="457200" indent="-457200">
              <a:buAutoNum type="arabicPeriod"/>
            </a:pPr>
            <a:r>
              <a:rPr lang="en-US" sz="2000" b="1" dirty="0" smtClean="0"/>
              <a:t>Make sure the hours are correct and the leave comp is correct.  </a:t>
            </a:r>
          </a:p>
          <a:p>
            <a:pPr marL="457200" indent="-457200">
              <a:buAutoNum type="arabicPeriod"/>
            </a:pPr>
            <a:r>
              <a:rPr lang="en-US" sz="2000" b="1" u="sng" dirty="0" smtClean="0"/>
              <a:t>INITIAL EVERY MAKRING, CORRECTION, CHANGE</a:t>
            </a:r>
          </a:p>
          <a:p>
            <a:pPr marL="457200" indent="-457200">
              <a:buAutoNum type="arabicPeriod"/>
            </a:pPr>
            <a:r>
              <a:rPr lang="en-US" sz="2000" b="1" dirty="0" smtClean="0"/>
              <a:t>Make sure the hours reflect the correct shift</a:t>
            </a:r>
          </a:p>
          <a:p>
            <a:pPr algn="ctr"/>
            <a:endParaRPr lang="en-US" sz="2000" b="1" u="sng" dirty="0"/>
          </a:p>
        </p:txBody>
      </p:sp>
    </p:spTree>
    <p:extLst>
      <p:ext uri="{BB962C8B-B14F-4D97-AF65-F5344CB8AC3E}">
        <p14:creationId xmlns:p14="http://schemas.microsoft.com/office/powerpoint/2010/main" val="4133993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210" y="436728"/>
            <a:ext cx="11941790" cy="6186309"/>
          </a:xfrm>
          <a:prstGeom prst="rect">
            <a:avLst/>
          </a:prstGeom>
          <a:noFill/>
        </p:spPr>
        <p:txBody>
          <a:bodyPr wrap="square" rtlCol="0">
            <a:spAutoFit/>
          </a:bodyPr>
          <a:lstStyle/>
          <a:p>
            <a:pPr marL="571500" indent="-571500">
              <a:buFont typeface="Wingdings" panose="05000000000000000000" pitchFamily="2" charset="2"/>
              <a:buChar char="Ø"/>
            </a:pPr>
            <a:r>
              <a:rPr lang="en-US" sz="3600" dirty="0" smtClean="0"/>
              <a:t>Then get to FM for final processing:</a:t>
            </a:r>
          </a:p>
          <a:p>
            <a:pPr marL="342900" indent="-342900">
              <a:buAutoNum type="arabicPeriod"/>
            </a:pPr>
            <a:r>
              <a:rPr lang="en-US" sz="3600" dirty="0" smtClean="0"/>
              <a:t>Email your Location POC (Encrypt the email)</a:t>
            </a:r>
          </a:p>
          <a:p>
            <a:pPr marL="342900" indent="-342900">
              <a:buAutoNum type="arabicPeriod"/>
            </a:pPr>
            <a:r>
              <a:rPr lang="en-US" sz="3600" dirty="0" smtClean="0"/>
              <a:t>Bring it to RM 4 BLDG 1317  </a:t>
            </a:r>
          </a:p>
          <a:p>
            <a:r>
              <a:rPr lang="en-US" sz="3600" b="1" dirty="0" smtClean="0">
                <a:solidFill>
                  <a:srgbClr val="FF0000"/>
                </a:solidFill>
              </a:rPr>
              <a:t>(DO NOT JUST DROP IT ON SOMEONE’S DESK)  </a:t>
            </a:r>
            <a:r>
              <a:rPr lang="en-US" sz="3600" dirty="0" smtClean="0"/>
              <a:t>This is PII Please hand it directly to someone to ensure processing or put a Privacy Act cover on it and lay it on you Location POCs keyboard.  There are Privacy Act covered in the square table in the waiting area in FM.</a:t>
            </a:r>
          </a:p>
          <a:p>
            <a:endParaRPr lang="en-US" sz="3600" dirty="0"/>
          </a:p>
          <a:p>
            <a:pPr marL="571500" indent="-571500">
              <a:buFont typeface="Wingdings" panose="05000000000000000000" pitchFamily="2" charset="2"/>
              <a:buChar char="Ø"/>
            </a:pPr>
            <a:r>
              <a:rPr lang="en-US" sz="3600" dirty="0" smtClean="0"/>
              <a:t>Then be sure to follow up to ensure your employee is properly paid.</a:t>
            </a:r>
            <a:endParaRPr lang="en-US" sz="3600" dirty="0"/>
          </a:p>
        </p:txBody>
      </p:sp>
    </p:spTree>
    <p:extLst>
      <p:ext uri="{BB962C8B-B14F-4D97-AF65-F5344CB8AC3E}">
        <p14:creationId xmlns:p14="http://schemas.microsoft.com/office/powerpoint/2010/main" val="332037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5877" b="7044"/>
          <a:stretch/>
        </p:blipFill>
        <p:spPr>
          <a:xfrm>
            <a:off x="481262" y="156832"/>
            <a:ext cx="7058527" cy="6566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Left Arrow 2"/>
          <p:cNvSpPr/>
          <p:nvPr/>
        </p:nvSpPr>
        <p:spPr>
          <a:xfrm>
            <a:off x="1323833" y="6100550"/>
            <a:ext cx="2047165" cy="21836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67285" y="4708477"/>
            <a:ext cx="2060812" cy="1077218"/>
          </a:xfrm>
          <a:prstGeom prst="rect">
            <a:avLst/>
          </a:prstGeom>
          <a:noFill/>
        </p:spPr>
        <p:txBody>
          <a:bodyPr wrap="square" rtlCol="0">
            <a:spAutoFit/>
          </a:bodyPr>
          <a:lstStyle/>
          <a:p>
            <a:pPr algn="ctr"/>
            <a:r>
              <a:rPr lang="en-US" sz="3200" b="1" dirty="0" smtClean="0"/>
              <a:t>Click NFS Export</a:t>
            </a:r>
            <a:endParaRPr lang="en-US" sz="3200" b="1" dirty="0"/>
          </a:p>
        </p:txBody>
      </p:sp>
    </p:spTree>
    <p:extLst>
      <p:ext uri="{BB962C8B-B14F-4D97-AF65-F5344CB8AC3E}">
        <p14:creationId xmlns:p14="http://schemas.microsoft.com/office/powerpoint/2010/main" val="117537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8597"/>
          <a:stretch/>
        </p:blipFill>
        <p:spPr>
          <a:xfrm>
            <a:off x="336884" y="275396"/>
            <a:ext cx="8470231" cy="6425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Left Arrow 2"/>
          <p:cNvSpPr/>
          <p:nvPr/>
        </p:nvSpPr>
        <p:spPr>
          <a:xfrm>
            <a:off x="3411941" y="2265528"/>
            <a:ext cx="668740" cy="4367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5199796" y="2702256"/>
            <a:ext cx="682388" cy="105087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229834" y="1244755"/>
            <a:ext cx="2652338" cy="3785652"/>
          </a:xfrm>
          <a:prstGeom prst="rect">
            <a:avLst/>
          </a:prstGeom>
          <a:noFill/>
        </p:spPr>
        <p:txBody>
          <a:bodyPr wrap="square" rtlCol="0">
            <a:spAutoFit/>
          </a:bodyPr>
          <a:lstStyle/>
          <a:p>
            <a:pPr algn="ctr"/>
            <a:r>
              <a:rPr lang="en-US" sz="4000" b="1" dirty="0" smtClean="0"/>
              <a:t>Add the last name of the employee and click search</a:t>
            </a:r>
            <a:endParaRPr lang="en-US" sz="4000" b="1" dirty="0"/>
          </a:p>
        </p:txBody>
      </p:sp>
    </p:spTree>
    <p:extLst>
      <p:ext uri="{BB962C8B-B14F-4D97-AF65-F5344CB8AC3E}">
        <p14:creationId xmlns:p14="http://schemas.microsoft.com/office/powerpoint/2010/main" val="396893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8509" b="7044"/>
          <a:stretch/>
        </p:blipFill>
        <p:spPr>
          <a:xfrm>
            <a:off x="272716" y="144379"/>
            <a:ext cx="9224909" cy="6497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Left Arrow 2"/>
          <p:cNvSpPr/>
          <p:nvPr/>
        </p:nvSpPr>
        <p:spPr>
          <a:xfrm>
            <a:off x="2483893" y="3480179"/>
            <a:ext cx="1583140" cy="2593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2677236" y="2718179"/>
            <a:ext cx="1583140" cy="2593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497625" y="2332560"/>
            <a:ext cx="2404520" cy="2554545"/>
          </a:xfrm>
          <a:prstGeom prst="rect">
            <a:avLst/>
          </a:prstGeom>
          <a:noFill/>
        </p:spPr>
        <p:txBody>
          <a:bodyPr wrap="square" rtlCol="0">
            <a:spAutoFit/>
          </a:bodyPr>
          <a:lstStyle/>
          <a:p>
            <a:pPr algn="ctr"/>
            <a:r>
              <a:rPr lang="en-US" sz="4000" b="1" dirty="0" smtClean="0"/>
              <a:t>Check the employee and click Next</a:t>
            </a:r>
            <a:endParaRPr lang="en-US" sz="4000" b="1" dirty="0"/>
          </a:p>
        </p:txBody>
      </p:sp>
    </p:spTree>
    <p:extLst>
      <p:ext uri="{BB962C8B-B14F-4D97-AF65-F5344CB8AC3E}">
        <p14:creationId xmlns:p14="http://schemas.microsoft.com/office/powerpoint/2010/main" val="188636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1755" b="1824"/>
          <a:stretch/>
        </p:blipFill>
        <p:spPr>
          <a:xfrm>
            <a:off x="160421" y="134151"/>
            <a:ext cx="8309811" cy="6475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Left Arrow 2"/>
          <p:cNvSpPr/>
          <p:nvPr/>
        </p:nvSpPr>
        <p:spPr>
          <a:xfrm>
            <a:off x="5732060" y="1856096"/>
            <a:ext cx="1351128" cy="50496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71045" y="1201003"/>
            <a:ext cx="2565779" cy="3170099"/>
          </a:xfrm>
          <a:prstGeom prst="rect">
            <a:avLst/>
          </a:prstGeom>
          <a:noFill/>
        </p:spPr>
        <p:txBody>
          <a:bodyPr wrap="square" rtlCol="0">
            <a:spAutoFit/>
          </a:bodyPr>
          <a:lstStyle/>
          <a:p>
            <a:pPr algn="ctr"/>
            <a:r>
              <a:rPr lang="en-US" sz="4000" dirty="0" smtClean="0"/>
              <a:t>Be sure you have the correct date range selected</a:t>
            </a:r>
            <a:endParaRPr lang="en-US" sz="4000" dirty="0"/>
          </a:p>
        </p:txBody>
      </p:sp>
    </p:spTree>
    <p:extLst>
      <p:ext uri="{BB962C8B-B14F-4D97-AF65-F5344CB8AC3E}">
        <p14:creationId xmlns:p14="http://schemas.microsoft.com/office/powerpoint/2010/main" val="345504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32982" b="2510"/>
          <a:stretch/>
        </p:blipFill>
        <p:spPr>
          <a:xfrm>
            <a:off x="224590" y="126407"/>
            <a:ext cx="8261683" cy="6509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Up Arrow 3"/>
          <p:cNvSpPr/>
          <p:nvPr/>
        </p:nvSpPr>
        <p:spPr>
          <a:xfrm>
            <a:off x="3084394" y="2688609"/>
            <a:ext cx="586854" cy="211540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3671248" y="2688608"/>
            <a:ext cx="402610" cy="211540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93945" y="565181"/>
            <a:ext cx="2552132" cy="5632311"/>
          </a:xfrm>
          <a:prstGeom prst="rect">
            <a:avLst/>
          </a:prstGeom>
          <a:noFill/>
        </p:spPr>
        <p:txBody>
          <a:bodyPr wrap="square" rtlCol="0">
            <a:spAutoFit/>
          </a:bodyPr>
          <a:lstStyle/>
          <a:p>
            <a:pPr algn="ctr"/>
            <a:r>
              <a:rPr lang="en-US" sz="4000" dirty="0" smtClean="0"/>
              <a:t>Select Excel from the drop down (it should be the only option) and click Export</a:t>
            </a:r>
            <a:endParaRPr lang="en-US" sz="4000" dirty="0"/>
          </a:p>
        </p:txBody>
      </p:sp>
    </p:spTree>
    <p:extLst>
      <p:ext uri="{BB962C8B-B14F-4D97-AF65-F5344CB8AC3E}">
        <p14:creationId xmlns:p14="http://schemas.microsoft.com/office/powerpoint/2010/main" val="144766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7" r="48078" b="2710"/>
          <a:stretch/>
        </p:blipFill>
        <p:spPr>
          <a:xfrm>
            <a:off x="176464" y="83696"/>
            <a:ext cx="6320589" cy="6706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753726" y="272716"/>
            <a:ext cx="4443663" cy="5693866"/>
          </a:xfrm>
          <a:prstGeom prst="rect">
            <a:avLst/>
          </a:prstGeom>
          <a:noFill/>
        </p:spPr>
        <p:txBody>
          <a:bodyPr wrap="square" rtlCol="0">
            <a:spAutoFit/>
          </a:bodyPr>
          <a:lstStyle/>
          <a:p>
            <a:r>
              <a:rPr lang="en-US" sz="2800" dirty="0" smtClean="0"/>
              <a:t>A pop will ask you to save, click save.  Another pop up will click ask you to open, click open.  The 4850 will open in excel like the picture on the left.  Be sure to enable all functions to be able to properly format the 4850 for acceptance from DFAS. </a:t>
            </a:r>
          </a:p>
          <a:p>
            <a:pPr algn="ctr"/>
            <a:r>
              <a:rPr lang="en-US" sz="2800" dirty="0" smtClean="0"/>
              <a:t> </a:t>
            </a:r>
            <a:r>
              <a:rPr lang="en-US" sz="2800" b="1" dirty="0" smtClean="0">
                <a:solidFill>
                  <a:srgbClr val="FF0000"/>
                </a:solidFill>
              </a:rPr>
              <a:t>**Please note DFAS will not accept improperly formatted 4850s**</a:t>
            </a:r>
            <a:endParaRPr lang="en-US" sz="2800" b="1" dirty="0">
              <a:solidFill>
                <a:srgbClr val="FF0000"/>
              </a:solidFill>
            </a:endParaRPr>
          </a:p>
        </p:txBody>
      </p:sp>
    </p:spTree>
    <p:extLst>
      <p:ext uri="{BB962C8B-B14F-4D97-AF65-F5344CB8AC3E}">
        <p14:creationId xmlns:p14="http://schemas.microsoft.com/office/powerpoint/2010/main" val="129347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8166" b="60095"/>
          <a:stretch/>
        </p:blipFill>
        <p:spPr>
          <a:xfrm>
            <a:off x="170448" y="224589"/>
            <a:ext cx="11643407" cy="5021179"/>
          </a:xfrm>
          <a:prstGeom prst="rect">
            <a:avLst/>
          </a:prstGeom>
        </p:spPr>
      </p:pic>
      <p:sp>
        <p:nvSpPr>
          <p:cNvPr id="3" name="TextBox 2"/>
          <p:cNvSpPr txBox="1"/>
          <p:nvPr/>
        </p:nvSpPr>
        <p:spPr>
          <a:xfrm>
            <a:off x="352926" y="5325979"/>
            <a:ext cx="11053011" cy="1384995"/>
          </a:xfrm>
          <a:prstGeom prst="rect">
            <a:avLst/>
          </a:prstGeom>
          <a:noFill/>
        </p:spPr>
        <p:txBody>
          <a:bodyPr wrap="square" rtlCol="0">
            <a:spAutoFit/>
          </a:bodyPr>
          <a:lstStyle/>
          <a:p>
            <a:r>
              <a:rPr lang="en-US" sz="2800" u="sng" dirty="0" smtClean="0"/>
              <a:t>Under PAGE LAYOUT:</a:t>
            </a:r>
          </a:p>
          <a:p>
            <a:r>
              <a:rPr lang="en-US" sz="2800" dirty="0" smtClean="0"/>
              <a:t>Change the “Orientation” to </a:t>
            </a:r>
            <a:r>
              <a:rPr lang="en-US" sz="2800" b="1" dirty="0" smtClean="0">
                <a:solidFill>
                  <a:srgbClr val="FF0000"/>
                </a:solidFill>
              </a:rPr>
              <a:t>LANDSCAPE</a:t>
            </a:r>
          </a:p>
          <a:p>
            <a:r>
              <a:rPr lang="en-US" sz="2800" dirty="0" smtClean="0"/>
              <a:t>Change the “Margins” to </a:t>
            </a:r>
            <a:r>
              <a:rPr lang="en-US" sz="2800" b="1" dirty="0" smtClean="0">
                <a:solidFill>
                  <a:srgbClr val="00B0F0"/>
                </a:solidFill>
              </a:rPr>
              <a:t>.2 TOP AND BOTTOM and .25 LEFT AND RIGHT</a:t>
            </a:r>
            <a:endParaRPr lang="en-US" sz="2800" b="1" dirty="0">
              <a:solidFill>
                <a:srgbClr val="00B0F0"/>
              </a:solidFill>
            </a:endParaRPr>
          </a:p>
        </p:txBody>
      </p:sp>
      <p:sp>
        <p:nvSpPr>
          <p:cNvPr id="4" name="Up Arrow 3"/>
          <p:cNvSpPr/>
          <p:nvPr/>
        </p:nvSpPr>
        <p:spPr>
          <a:xfrm>
            <a:off x="2454443" y="1668379"/>
            <a:ext cx="561474" cy="12753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1772653" y="1668379"/>
            <a:ext cx="561474" cy="1275346"/>
          </a:xfrm>
          <a:prstGeom prst="upArrow">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05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68869" b="22670"/>
          <a:stretch/>
        </p:blipFill>
        <p:spPr>
          <a:xfrm>
            <a:off x="0" y="127112"/>
            <a:ext cx="4837348" cy="6730888"/>
          </a:xfrm>
          <a:prstGeom prst="rect">
            <a:avLst/>
          </a:prstGeom>
        </p:spPr>
      </p:pic>
      <p:sp>
        <p:nvSpPr>
          <p:cNvPr id="3" name="TextBox 2"/>
          <p:cNvSpPr txBox="1"/>
          <p:nvPr/>
        </p:nvSpPr>
        <p:spPr>
          <a:xfrm>
            <a:off x="5117910" y="641684"/>
            <a:ext cx="7342496" cy="2677656"/>
          </a:xfrm>
          <a:prstGeom prst="rect">
            <a:avLst/>
          </a:prstGeom>
          <a:noFill/>
        </p:spPr>
        <p:txBody>
          <a:bodyPr wrap="square" rtlCol="0">
            <a:spAutoFit/>
          </a:bodyPr>
          <a:lstStyle/>
          <a:p>
            <a:r>
              <a:rPr lang="en-US" sz="2400" b="1" dirty="0" smtClean="0"/>
              <a:t>In VIEW:</a:t>
            </a:r>
          </a:p>
          <a:p>
            <a:r>
              <a:rPr lang="en-US" sz="2400" b="1" dirty="0" smtClean="0"/>
              <a:t>Click Page Break Preview</a:t>
            </a:r>
          </a:p>
          <a:p>
            <a:r>
              <a:rPr lang="en-US" sz="2400" b="1" dirty="0" smtClean="0"/>
              <a:t>The screen will look like the picture on the left.  </a:t>
            </a:r>
          </a:p>
          <a:p>
            <a:pPr marL="342900" indent="-342900">
              <a:buAutoNum type="arabicPeriod"/>
            </a:pPr>
            <a:r>
              <a:rPr lang="en-US" sz="2400" b="1" dirty="0" smtClean="0"/>
              <a:t>Move the vertical dotted line out to the solid blue line.</a:t>
            </a:r>
          </a:p>
          <a:p>
            <a:pPr marL="342900" indent="-342900">
              <a:buAutoNum type="arabicPeriod"/>
            </a:pPr>
            <a:r>
              <a:rPr lang="en-US" sz="2400" b="1" dirty="0" smtClean="0"/>
              <a:t>Move the horizontal dotted line up to the top of the Supplement timecard </a:t>
            </a:r>
            <a:endParaRPr lang="en-US" sz="2400" b="1" dirty="0"/>
          </a:p>
        </p:txBody>
      </p:sp>
      <p:sp>
        <p:nvSpPr>
          <p:cNvPr id="4" name="Left Arrow 3"/>
          <p:cNvSpPr/>
          <p:nvPr/>
        </p:nvSpPr>
        <p:spPr>
          <a:xfrm>
            <a:off x="4186989" y="4315325"/>
            <a:ext cx="2775284" cy="2887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90611" y="4186989"/>
            <a:ext cx="3705726" cy="1384995"/>
          </a:xfrm>
          <a:prstGeom prst="rect">
            <a:avLst/>
          </a:prstGeom>
          <a:noFill/>
        </p:spPr>
        <p:txBody>
          <a:bodyPr wrap="square" rtlCol="0">
            <a:spAutoFit/>
          </a:bodyPr>
          <a:lstStyle/>
          <a:p>
            <a:r>
              <a:rPr lang="en-US" sz="2800" b="1" dirty="0" smtClean="0"/>
              <a:t>2. This is the top of the supplement bottom of the 4850.</a:t>
            </a:r>
            <a:endParaRPr lang="en-US" sz="2800" b="1" dirty="0"/>
          </a:p>
        </p:txBody>
      </p:sp>
    </p:spTree>
    <p:extLst>
      <p:ext uri="{BB962C8B-B14F-4D97-AF65-F5344CB8AC3E}">
        <p14:creationId xmlns:p14="http://schemas.microsoft.com/office/powerpoint/2010/main" val="2020620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392</Words>
  <Application>Microsoft Office PowerPoint</Application>
  <PresentationFormat>Widescreen</PresentationFormat>
  <Paragraphs>32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Berg, Tricia M NAF USARMY IMCOM CENTRAL (US)</dc:creator>
  <cp:lastModifiedBy>Berg, Tricia M NAF USARMY IMCOM CENTRAL (US)</cp:lastModifiedBy>
  <cp:revision>14</cp:revision>
  <dcterms:created xsi:type="dcterms:W3CDTF">2017-03-13T22:36:12Z</dcterms:created>
  <dcterms:modified xsi:type="dcterms:W3CDTF">2017-03-14T16:09:22Z</dcterms:modified>
</cp:coreProperties>
</file>